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7" r:id="rId4"/>
    <p:sldId id="258" r:id="rId5"/>
    <p:sldId id="259" r:id="rId6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651574"/>
            <a:ext cx="685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Gems of Software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ndale Mono" panose="020B0509000000000004" pitchFamily="49" charset="0"/>
              </a:rPr>
              <a:t>Engineering Wisdom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2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(1984-1999)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(2000-2009)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 III</a:t>
            </a:r>
            <a:endParaRPr lang="en-US" sz="8000" b="1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(2010-2017)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2922</TotalTime>
  <Words>80</Words>
  <Application>Microsoft Macintosh PowerPoint</Application>
  <PresentationFormat>Letter Paper (8.5x11 in)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13</cp:revision>
  <dcterms:created xsi:type="dcterms:W3CDTF">2018-03-06T11:11:45Z</dcterms:created>
  <dcterms:modified xsi:type="dcterms:W3CDTF">2018-03-08T19:17:04Z</dcterms:modified>
</cp:coreProperties>
</file>